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1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068" y="-7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6D6C13-1C96-4148-8606-CD7495986D44}" type="datetimeFigureOut">
              <a:rPr lang="en-US" smtClean="0"/>
              <a:t>6/12/2014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044B2FB-CD9D-4664-ABFA-40991E7DD939}" type="slidenum">
              <a:rPr lang="en-US" smtClean="0"/>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044B2FB-CD9D-4664-ABFA-40991E7DD939}" type="slidenum">
              <a:rPr lang="en-US" smtClean="0"/>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044B2FB-CD9D-4664-ABFA-40991E7DD939}" type="slidenum">
              <a:rPr lang="en-US" smtClean="0"/>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044B2FB-CD9D-4664-ABFA-40991E7DD939}" type="slidenum">
              <a:rPr lang="en-US" smtClean="0"/>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044B2FB-CD9D-4664-ABFA-40991E7DD939}" type="slidenum">
              <a:rPr lang="en-US" smtClean="0"/>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044B2FB-CD9D-4664-ABFA-40991E7DD939}" type="slidenum">
              <a:rPr lang="en-US" smtClean="0"/>
              <a:t>13</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044B2FB-CD9D-4664-ABFA-40991E7DD939}" type="slidenum">
              <a:rPr lang="en-US" smtClean="0"/>
              <a:t>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044B2FB-CD9D-4664-ABFA-40991E7DD939}" type="slidenum">
              <a:rPr lang="en-US" smtClean="0"/>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044B2FB-CD9D-4664-ABFA-40991E7DD939}" type="slidenum">
              <a:rPr lang="en-US" smtClean="0"/>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044B2FB-CD9D-4664-ABFA-40991E7DD939}" type="slidenum">
              <a:rPr lang="en-US" smtClean="0"/>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044B2FB-CD9D-4664-ABFA-40991E7DD939}" type="slidenum">
              <a:rPr lang="en-US" smtClean="0"/>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044B2FB-CD9D-4664-ABFA-40991E7DD939}" type="slidenum">
              <a:rPr lang="en-US" smtClean="0"/>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044B2FB-CD9D-4664-ABFA-40991E7DD939}" type="slidenum">
              <a:rPr lang="en-US" smtClean="0"/>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044B2FB-CD9D-4664-ABFA-40991E7DD939}" type="slidenum">
              <a:rPr lang="en-US" smtClean="0"/>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76AE05F7-8D56-4A1E-A121-94C5606A88A8}" type="datetime1">
              <a:rPr lang="en-US" smtClean="0"/>
              <a:t>6/12/2014</a:t>
            </a:fld>
            <a:endParaRPr lang="en-US" dirty="0"/>
          </a:p>
        </p:txBody>
      </p:sp>
      <p:sp>
        <p:nvSpPr>
          <p:cNvPr id="17" name="Footer Placeholder 16"/>
          <p:cNvSpPr>
            <a:spLocks noGrp="1"/>
          </p:cNvSpPr>
          <p:nvPr>
            <p:ph type="ftr" sz="quarter" idx="11"/>
          </p:nvPr>
        </p:nvSpPr>
        <p:spPr/>
        <p:txBody>
          <a:bodyPr/>
          <a:lstStyle/>
          <a:p>
            <a:endParaRPr lang="en-US" dirty="0"/>
          </a:p>
        </p:txBody>
      </p:sp>
      <p:sp>
        <p:nvSpPr>
          <p:cNvPr id="29" name="Slide Number Placeholder 28"/>
          <p:cNvSpPr>
            <a:spLocks noGrp="1"/>
          </p:cNvSpPr>
          <p:nvPr>
            <p:ph type="sldNum" sz="quarter" idx="12"/>
          </p:nvPr>
        </p:nvSpPr>
        <p:spPr/>
        <p:txBody>
          <a:bodyPr/>
          <a:lstStyle/>
          <a:p>
            <a:fld id="{F77A5273-823B-4307-BE8D-93EC97044E54}" type="slidenum">
              <a:rPr lang="en-US" smtClean="0"/>
              <a:t>‹#›</a:t>
            </a:fld>
            <a:endParaRPr lang="en-US" dirty="0"/>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4148E7D-878D-4B03-B651-783945510B68}" type="datetime1">
              <a:rPr lang="en-US" smtClean="0"/>
              <a:t>6/12/2014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77A5273-823B-4307-BE8D-93EC97044E54}"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CA8240E-8431-438F-A3E7-F4B7BD13B903}" type="datetime1">
              <a:rPr lang="en-US" smtClean="0"/>
              <a:t>6/12/2014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77A5273-823B-4307-BE8D-93EC97044E54}" type="slidenum">
              <a:rPr lang="en-US" smtClean="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769262F-78E6-479E-B106-01FC27B038B1}" type="datetime1">
              <a:rPr lang="en-US" smtClean="0"/>
              <a:t>6/12/2014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77A5273-823B-4307-BE8D-93EC97044E54}" type="slidenum">
              <a:rPr lang="en-US" smtClean="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BD503020-841C-4D25-8FF9-EC7ED82757F8}" type="datetime1">
              <a:rPr lang="en-US" smtClean="0"/>
              <a:t>6/12/2014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7924800" y="6416675"/>
            <a:ext cx="762000" cy="365125"/>
          </a:xfrm>
        </p:spPr>
        <p:txBody>
          <a:bodyPr/>
          <a:lstStyle/>
          <a:p>
            <a:fld id="{F77A5273-823B-4307-BE8D-93EC97044E54}" type="slidenum">
              <a:rPr lang="en-US" smtClean="0"/>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D0B53CD2-28A7-4747-BA22-4ED63038BBF1}" type="datetime1">
              <a:rPr lang="en-US" smtClean="0"/>
              <a:t>6/12/2014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77A5273-823B-4307-BE8D-93EC97044E54}" type="slidenum">
              <a:rPr lang="en-US" smtClean="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50C9D94A-7396-491F-8017-DB886690D4AF}" type="datetime1">
              <a:rPr lang="en-US" smtClean="0"/>
              <a:t>6/12/2014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F77A5273-823B-4307-BE8D-93EC97044E54}" type="slidenum">
              <a:rPr lang="en-US" smtClean="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4AFEB1BD-5B74-4805-9CFA-BB2B478E8E08}" type="datetime1">
              <a:rPr lang="en-US" smtClean="0"/>
              <a:t>6/12/2014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77A5273-823B-4307-BE8D-93EC97044E54}" type="slidenum">
              <a:rPr lang="en-US" smtClean="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A6C896A-DCE3-4CB9-B5EE-6C946094BFEB}" type="datetime1">
              <a:rPr lang="en-US" smtClean="0"/>
              <a:t>6/12/2014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F77A5273-823B-4307-BE8D-93EC97044E54}" type="slidenum">
              <a:rPr lang="en-US" smtClean="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DE37682-8A11-4DC5-8DEE-C8D42B492A77}" type="datetime1">
              <a:rPr lang="en-US" smtClean="0"/>
              <a:t>6/12/2014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77A5273-823B-4307-BE8D-93EC97044E54}" type="slidenum">
              <a:rPr lang="en-US" smtClean="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dirty="0"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0289826-FCBF-4182-B290-380673DA323A}" type="datetime1">
              <a:rPr lang="en-US" smtClean="0"/>
              <a:t>6/12/2014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77A5273-823B-4307-BE8D-93EC97044E54}" type="slidenum">
              <a:rPr lang="en-US" smtClean="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439A9F7B-807E-4060-A68D-264C4641822A}" type="datetime1">
              <a:rPr lang="en-US" smtClean="0"/>
              <a:t>6/12/2014</a:t>
            </a:fld>
            <a:endParaRPr lang="en-US" dirty="0"/>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dirty="0"/>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F77A5273-823B-4307-BE8D-93EC97044E54}" type="slidenum">
              <a:rPr lang="en-US" smtClean="0"/>
              <a:t>‹#›</a:t>
            </a:fld>
            <a:endParaRPr lang="en-US" dirty="0"/>
          </a:p>
        </p:txBody>
      </p:sp>
    </p:spTree>
  </p:cSld>
  <p:clrMap bg1="dk1" tx1="lt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hdr="0" ftr="0" dt="0"/>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Living and Nonliving Things</a:t>
            </a:r>
            <a:endParaRPr lang="en-US" dirty="0"/>
          </a:p>
        </p:txBody>
      </p:sp>
      <p:sp>
        <p:nvSpPr>
          <p:cNvPr id="3" name="Subtitle 2"/>
          <p:cNvSpPr>
            <a:spLocks noGrp="1"/>
          </p:cNvSpPr>
          <p:nvPr>
            <p:ph type="subTitle" idx="1"/>
          </p:nvPr>
        </p:nvSpPr>
        <p:spPr/>
        <p:txBody>
          <a:bodyPr>
            <a:normAutofit fontScale="92500" lnSpcReduction="20000"/>
          </a:bodyPr>
          <a:lstStyle/>
          <a:p>
            <a:r>
              <a:rPr lang="en-US" dirty="0" smtClean="0"/>
              <a:t>Look carefully at these pictures of things you might encounter while hiking in Iowa. Try and identify whether the picture is of something that is living or something that is not.</a:t>
            </a:r>
            <a:endParaRPr lang="en-US" dirty="0"/>
          </a:p>
        </p:txBody>
      </p:sp>
      <p:sp>
        <p:nvSpPr>
          <p:cNvPr id="4" name="Slide Number Placeholder 3"/>
          <p:cNvSpPr>
            <a:spLocks noGrp="1"/>
          </p:cNvSpPr>
          <p:nvPr>
            <p:ph type="sldNum" sz="quarter" idx="12"/>
          </p:nvPr>
        </p:nvSpPr>
        <p:spPr/>
        <p:txBody>
          <a:bodyPr/>
          <a:lstStyle/>
          <a:p>
            <a:fld id="{F77A5273-823B-4307-BE8D-93EC97044E54}" type="slidenum">
              <a:rPr lang="en-US" smtClean="0"/>
              <a:t>1</a:t>
            </a:fld>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descr="P1000899.JPG"/>
          <p:cNvPicPr>
            <a:picLocks noGrp="1" noChangeAspect="1"/>
          </p:cNvPicPr>
          <p:nvPr>
            <p:ph idx="1"/>
          </p:nvPr>
        </p:nvPicPr>
        <p:blipFill>
          <a:blip r:embed="rId3" cstate="print"/>
          <a:stretch>
            <a:fillRect/>
          </a:stretch>
        </p:blipFill>
        <p:spPr>
          <a:xfrm>
            <a:off x="914400" y="152400"/>
            <a:ext cx="8077199" cy="6057899"/>
          </a:xfrm>
        </p:spPr>
      </p:pic>
      <p:sp>
        <p:nvSpPr>
          <p:cNvPr id="5" name="Slide Number Placeholder 4"/>
          <p:cNvSpPr>
            <a:spLocks noGrp="1"/>
          </p:cNvSpPr>
          <p:nvPr>
            <p:ph type="sldNum" sz="quarter" idx="12"/>
          </p:nvPr>
        </p:nvSpPr>
        <p:spPr/>
        <p:txBody>
          <a:bodyPr/>
          <a:lstStyle/>
          <a:p>
            <a:fld id="{F77A5273-823B-4307-BE8D-93EC97044E54}" type="slidenum">
              <a:rPr lang="en-US" smtClean="0"/>
              <a:t>10</a:t>
            </a:fld>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descr="P1000901.JPG"/>
          <p:cNvPicPr>
            <a:picLocks noGrp="1" noChangeAspect="1"/>
          </p:cNvPicPr>
          <p:nvPr>
            <p:ph idx="1"/>
          </p:nvPr>
        </p:nvPicPr>
        <p:blipFill>
          <a:blip r:embed="rId3" cstate="print"/>
          <a:stretch>
            <a:fillRect/>
          </a:stretch>
        </p:blipFill>
        <p:spPr>
          <a:xfrm>
            <a:off x="533401" y="925514"/>
            <a:ext cx="7177616" cy="5383212"/>
          </a:xfrm>
        </p:spPr>
      </p:pic>
      <p:sp>
        <p:nvSpPr>
          <p:cNvPr id="5" name="Slide Number Placeholder 4"/>
          <p:cNvSpPr>
            <a:spLocks noGrp="1"/>
          </p:cNvSpPr>
          <p:nvPr>
            <p:ph type="sldNum" sz="quarter" idx="12"/>
          </p:nvPr>
        </p:nvSpPr>
        <p:spPr/>
        <p:txBody>
          <a:bodyPr/>
          <a:lstStyle/>
          <a:p>
            <a:fld id="{F77A5273-823B-4307-BE8D-93EC97044E54}" type="slidenum">
              <a:rPr lang="en-US" smtClean="0"/>
              <a:t>11</a:t>
            </a:fld>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descr="P1000924.JPG"/>
          <p:cNvPicPr>
            <a:picLocks noGrp="1" noChangeAspect="1"/>
          </p:cNvPicPr>
          <p:nvPr>
            <p:ph idx="1"/>
          </p:nvPr>
        </p:nvPicPr>
        <p:blipFill>
          <a:blip r:embed="rId3" cstate="print"/>
          <a:stretch>
            <a:fillRect/>
          </a:stretch>
        </p:blipFill>
        <p:spPr>
          <a:xfrm>
            <a:off x="762001" y="106364"/>
            <a:ext cx="8269816" cy="6202362"/>
          </a:xfrm>
        </p:spPr>
      </p:pic>
      <p:sp>
        <p:nvSpPr>
          <p:cNvPr id="5" name="Slide Number Placeholder 4"/>
          <p:cNvSpPr>
            <a:spLocks noGrp="1"/>
          </p:cNvSpPr>
          <p:nvPr>
            <p:ph type="sldNum" sz="quarter" idx="12"/>
          </p:nvPr>
        </p:nvSpPr>
        <p:spPr/>
        <p:txBody>
          <a:bodyPr/>
          <a:lstStyle/>
          <a:p>
            <a:fld id="{F77A5273-823B-4307-BE8D-93EC97044E54}" type="slidenum">
              <a:rPr lang="en-US" smtClean="0"/>
              <a:t>12</a:t>
            </a:fld>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did you do?</a:t>
            </a:r>
            <a:endParaRPr lang="en-US" dirty="0"/>
          </a:p>
        </p:txBody>
      </p:sp>
      <p:sp>
        <p:nvSpPr>
          <p:cNvPr id="3" name="Content Placeholder 2"/>
          <p:cNvSpPr>
            <a:spLocks noGrp="1"/>
          </p:cNvSpPr>
          <p:nvPr>
            <p:ph idx="1"/>
          </p:nvPr>
        </p:nvSpPr>
        <p:spPr>
          <a:xfrm>
            <a:off x="533400" y="2819400"/>
            <a:ext cx="8229600" cy="1752600"/>
          </a:xfrm>
        </p:spPr>
        <p:txBody>
          <a:bodyPr/>
          <a:lstStyle/>
          <a:p>
            <a:pPr>
              <a:buNone/>
            </a:pPr>
            <a:r>
              <a:rPr lang="en-US" dirty="0" smtClean="0"/>
              <a:t>Slides 4 and 9 were not living things.</a:t>
            </a:r>
          </a:p>
          <a:p>
            <a:pPr>
              <a:buNone/>
            </a:pPr>
            <a:r>
              <a:rPr lang="en-US" dirty="0" smtClean="0"/>
              <a:t>All of the other slides showed living things.</a:t>
            </a:r>
          </a:p>
          <a:p>
            <a:pPr>
              <a:buNone/>
            </a:pPr>
            <a:r>
              <a:rPr lang="en-US" dirty="0" smtClean="0"/>
              <a:t>What characteristics did the living things share?</a:t>
            </a:r>
            <a:endParaRPr lang="en-US" dirty="0"/>
          </a:p>
        </p:txBody>
      </p:sp>
      <p:sp>
        <p:nvSpPr>
          <p:cNvPr id="4" name="Slide Number Placeholder 3"/>
          <p:cNvSpPr>
            <a:spLocks noGrp="1"/>
          </p:cNvSpPr>
          <p:nvPr>
            <p:ph type="sldNum" sz="quarter" idx="12"/>
          </p:nvPr>
        </p:nvSpPr>
        <p:spPr/>
        <p:txBody>
          <a:bodyPr/>
          <a:lstStyle/>
          <a:p>
            <a:fld id="{F77A5273-823B-4307-BE8D-93EC97044E54}" type="slidenum">
              <a:rPr lang="en-US" smtClean="0"/>
              <a:t>13</a:t>
            </a:fld>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descr="SAM_0015.JPG"/>
          <p:cNvPicPr>
            <a:picLocks noGrp="1" noChangeAspect="1"/>
          </p:cNvPicPr>
          <p:nvPr>
            <p:ph idx="1"/>
          </p:nvPr>
        </p:nvPicPr>
        <p:blipFill>
          <a:blip r:embed="rId3" cstate="print"/>
          <a:stretch>
            <a:fillRect/>
          </a:stretch>
        </p:blipFill>
        <p:spPr>
          <a:xfrm>
            <a:off x="304800" y="990600"/>
            <a:ext cx="8229600" cy="4629150"/>
          </a:xfrm>
        </p:spPr>
      </p:pic>
      <p:sp>
        <p:nvSpPr>
          <p:cNvPr id="5" name="Slide Number Placeholder 4"/>
          <p:cNvSpPr>
            <a:spLocks noGrp="1"/>
          </p:cNvSpPr>
          <p:nvPr>
            <p:ph type="sldNum" sz="quarter" idx="12"/>
          </p:nvPr>
        </p:nvSpPr>
        <p:spPr/>
        <p:txBody>
          <a:bodyPr/>
          <a:lstStyle/>
          <a:p>
            <a:fld id="{F77A5273-823B-4307-BE8D-93EC97044E54}" type="slidenum">
              <a:rPr lang="en-US" smtClean="0"/>
              <a:t>2</a:t>
            </a:fld>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descr="SAM_0016.JPG"/>
          <p:cNvPicPr>
            <a:picLocks noGrp="1" noChangeAspect="1"/>
          </p:cNvPicPr>
          <p:nvPr>
            <p:ph idx="1"/>
          </p:nvPr>
        </p:nvPicPr>
        <p:blipFill>
          <a:blip r:embed="rId3" cstate="print"/>
          <a:stretch>
            <a:fillRect/>
          </a:stretch>
        </p:blipFill>
        <p:spPr>
          <a:xfrm>
            <a:off x="457200" y="228600"/>
            <a:ext cx="8229600" cy="4629150"/>
          </a:xfrm>
        </p:spPr>
      </p:pic>
      <p:sp>
        <p:nvSpPr>
          <p:cNvPr id="5" name="Slide Number Placeholder 4"/>
          <p:cNvSpPr>
            <a:spLocks noGrp="1"/>
          </p:cNvSpPr>
          <p:nvPr>
            <p:ph type="sldNum" sz="quarter" idx="12"/>
          </p:nvPr>
        </p:nvSpPr>
        <p:spPr/>
        <p:txBody>
          <a:bodyPr/>
          <a:lstStyle/>
          <a:p>
            <a:fld id="{F77A5273-823B-4307-BE8D-93EC97044E54}" type="slidenum">
              <a:rPr lang="en-US" smtClean="0"/>
              <a:t>3</a:t>
            </a:fld>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descr="SAM_0018.JPG"/>
          <p:cNvPicPr>
            <a:picLocks noGrp="1" noChangeAspect="1"/>
          </p:cNvPicPr>
          <p:nvPr>
            <p:ph idx="1"/>
          </p:nvPr>
        </p:nvPicPr>
        <p:blipFill>
          <a:blip r:embed="rId3" cstate="print"/>
          <a:stretch>
            <a:fillRect/>
          </a:stretch>
        </p:blipFill>
        <p:spPr>
          <a:xfrm>
            <a:off x="457200" y="1639887"/>
            <a:ext cx="8229600" cy="4629150"/>
          </a:xfrm>
        </p:spPr>
      </p:pic>
      <p:sp>
        <p:nvSpPr>
          <p:cNvPr id="5" name="Slide Number Placeholder 4"/>
          <p:cNvSpPr>
            <a:spLocks noGrp="1"/>
          </p:cNvSpPr>
          <p:nvPr>
            <p:ph type="sldNum" sz="quarter" idx="12"/>
          </p:nvPr>
        </p:nvSpPr>
        <p:spPr/>
        <p:txBody>
          <a:bodyPr/>
          <a:lstStyle/>
          <a:p>
            <a:fld id="{F77A5273-823B-4307-BE8D-93EC97044E54}" type="slidenum">
              <a:rPr lang="en-US" smtClean="0"/>
              <a:t>4</a:t>
            </a:fld>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descr="SAM_0023.JPG"/>
          <p:cNvPicPr>
            <a:picLocks noGrp="1" noChangeAspect="1"/>
          </p:cNvPicPr>
          <p:nvPr>
            <p:ph idx="1"/>
          </p:nvPr>
        </p:nvPicPr>
        <p:blipFill>
          <a:blip r:embed="rId3" cstate="print"/>
          <a:stretch>
            <a:fillRect/>
          </a:stretch>
        </p:blipFill>
        <p:spPr>
          <a:xfrm>
            <a:off x="762000" y="1143000"/>
            <a:ext cx="8229600" cy="4629150"/>
          </a:xfrm>
        </p:spPr>
      </p:pic>
      <p:sp>
        <p:nvSpPr>
          <p:cNvPr id="5" name="Slide Number Placeholder 4"/>
          <p:cNvSpPr>
            <a:spLocks noGrp="1"/>
          </p:cNvSpPr>
          <p:nvPr>
            <p:ph type="sldNum" sz="quarter" idx="12"/>
          </p:nvPr>
        </p:nvSpPr>
        <p:spPr/>
        <p:txBody>
          <a:bodyPr/>
          <a:lstStyle/>
          <a:p>
            <a:fld id="{F77A5273-823B-4307-BE8D-93EC97044E54}" type="slidenum">
              <a:rPr lang="en-US" smtClean="0"/>
              <a:t>5</a:t>
            </a:fld>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descr="SAM_0020.JPG"/>
          <p:cNvPicPr>
            <a:picLocks noGrp="1" noChangeAspect="1"/>
          </p:cNvPicPr>
          <p:nvPr>
            <p:ph idx="1"/>
          </p:nvPr>
        </p:nvPicPr>
        <p:blipFill>
          <a:blip r:embed="rId3" cstate="print"/>
          <a:stretch>
            <a:fillRect/>
          </a:stretch>
        </p:blipFill>
        <p:spPr>
          <a:xfrm>
            <a:off x="457200" y="1639887"/>
            <a:ext cx="8229600" cy="4629150"/>
          </a:xfrm>
        </p:spPr>
      </p:pic>
      <p:sp>
        <p:nvSpPr>
          <p:cNvPr id="5" name="Slide Number Placeholder 4"/>
          <p:cNvSpPr>
            <a:spLocks noGrp="1"/>
          </p:cNvSpPr>
          <p:nvPr>
            <p:ph type="sldNum" sz="quarter" idx="12"/>
          </p:nvPr>
        </p:nvSpPr>
        <p:spPr/>
        <p:txBody>
          <a:bodyPr/>
          <a:lstStyle/>
          <a:p>
            <a:fld id="{F77A5273-823B-4307-BE8D-93EC97044E54}" type="slidenum">
              <a:rPr lang="en-US" smtClean="0"/>
              <a:t>6</a:t>
            </a:fld>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descr="SAM_0019.JPG"/>
          <p:cNvPicPr>
            <a:picLocks noGrp="1" noChangeAspect="1"/>
          </p:cNvPicPr>
          <p:nvPr>
            <p:ph idx="1"/>
          </p:nvPr>
        </p:nvPicPr>
        <p:blipFill>
          <a:blip r:embed="rId3" cstate="print"/>
          <a:stretch>
            <a:fillRect/>
          </a:stretch>
        </p:blipFill>
        <p:spPr>
          <a:xfrm>
            <a:off x="2743200" y="381000"/>
            <a:ext cx="3505200" cy="6231467"/>
          </a:xfrm>
        </p:spPr>
      </p:pic>
      <p:sp>
        <p:nvSpPr>
          <p:cNvPr id="5" name="Slide Number Placeholder 4"/>
          <p:cNvSpPr>
            <a:spLocks noGrp="1"/>
          </p:cNvSpPr>
          <p:nvPr>
            <p:ph type="sldNum" sz="quarter" idx="12"/>
          </p:nvPr>
        </p:nvSpPr>
        <p:spPr/>
        <p:txBody>
          <a:bodyPr/>
          <a:lstStyle/>
          <a:p>
            <a:fld id="{F77A5273-823B-4307-BE8D-93EC97044E54}" type="slidenum">
              <a:rPr lang="en-US" smtClean="0"/>
              <a:t>7</a:t>
            </a:fld>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descr="P1000893.JPG"/>
          <p:cNvPicPr>
            <a:picLocks noGrp="1" noChangeAspect="1"/>
          </p:cNvPicPr>
          <p:nvPr>
            <p:ph idx="1"/>
          </p:nvPr>
        </p:nvPicPr>
        <p:blipFill>
          <a:blip r:embed="rId3" cstate="print"/>
          <a:stretch>
            <a:fillRect/>
          </a:stretch>
        </p:blipFill>
        <p:spPr>
          <a:xfrm>
            <a:off x="609600" y="381000"/>
            <a:ext cx="4356497" cy="5808662"/>
          </a:xfrm>
        </p:spPr>
      </p:pic>
      <p:sp>
        <p:nvSpPr>
          <p:cNvPr id="5" name="Slide Number Placeholder 4"/>
          <p:cNvSpPr>
            <a:spLocks noGrp="1"/>
          </p:cNvSpPr>
          <p:nvPr>
            <p:ph type="sldNum" sz="quarter" idx="12"/>
          </p:nvPr>
        </p:nvSpPr>
        <p:spPr/>
        <p:txBody>
          <a:bodyPr/>
          <a:lstStyle/>
          <a:p>
            <a:fld id="{F77A5273-823B-4307-BE8D-93EC97044E54}" type="slidenum">
              <a:rPr lang="en-US" smtClean="0"/>
              <a:t>8</a:t>
            </a:fld>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descr="P1000894.JPG"/>
          <p:cNvPicPr>
            <a:picLocks noGrp="1" noChangeAspect="1"/>
          </p:cNvPicPr>
          <p:nvPr>
            <p:ph idx="1"/>
          </p:nvPr>
        </p:nvPicPr>
        <p:blipFill>
          <a:blip r:embed="rId3" cstate="print"/>
          <a:stretch>
            <a:fillRect/>
          </a:stretch>
        </p:blipFill>
        <p:spPr>
          <a:xfrm>
            <a:off x="315383" y="430212"/>
            <a:ext cx="7838017" cy="5878513"/>
          </a:xfrm>
        </p:spPr>
      </p:pic>
      <p:sp>
        <p:nvSpPr>
          <p:cNvPr id="5" name="Slide Number Placeholder 4"/>
          <p:cNvSpPr>
            <a:spLocks noGrp="1"/>
          </p:cNvSpPr>
          <p:nvPr>
            <p:ph type="sldNum" sz="quarter" idx="12"/>
          </p:nvPr>
        </p:nvSpPr>
        <p:spPr/>
        <p:txBody>
          <a:bodyPr/>
          <a:lstStyle/>
          <a:p>
            <a:fld id="{F77A5273-823B-4307-BE8D-93EC97044E54}" type="slidenum">
              <a:rPr lang="en-US" smtClean="0"/>
              <a:t>9</a:t>
            </a:fld>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TotalTime>
  <Words>94</Words>
  <Application>Microsoft Office PowerPoint</Application>
  <PresentationFormat>On-screen Show (4:3)</PresentationFormat>
  <Paragraphs>32</Paragraphs>
  <Slides>13</Slides>
  <Notes>13</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Apex</vt:lpstr>
      <vt:lpstr>Living and Nonliving Things</vt:lpstr>
      <vt:lpstr>Slide 2</vt:lpstr>
      <vt:lpstr>Slide 3</vt:lpstr>
      <vt:lpstr>Slide 4</vt:lpstr>
      <vt:lpstr>Slide 5</vt:lpstr>
      <vt:lpstr>Slide 6</vt:lpstr>
      <vt:lpstr>Slide 7</vt:lpstr>
      <vt:lpstr>Slide 8</vt:lpstr>
      <vt:lpstr>Slide 9</vt:lpstr>
      <vt:lpstr>Slide 10</vt:lpstr>
      <vt:lpstr>Slide 11</vt:lpstr>
      <vt:lpstr>Slide 12</vt:lpstr>
      <vt:lpstr>How did you do?</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Living and Nonliving Things</dc:title>
  <dc:creator>Ben Hansen</dc:creator>
  <cp:lastModifiedBy>Ben Hansen</cp:lastModifiedBy>
  <cp:revision>2</cp:revision>
  <dcterms:created xsi:type="dcterms:W3CDTF">2014-06-12T22:16:51Z</dcterms:created>
  <dcterms:modified xsi:type="dcterms:W3CDTF">2014-06-12T22:35:27Z</dcterms:modified>
</cp:coreProperties>
</file>